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992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B32461A-250E-4A29-9E9B-599CA3838FA1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2016-05-27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 will be doing socks.</a:t>
            </a:r>
          </a:p>
          <a:p>
            <a:r>
              <a:rPr lang="en-US" dirty="0" err="1" smtClean="0"/>
              <a:t>Ceara</a:t>
            </a:r>
            <a:endParaRPr lang="en-US" dirty="0" smtClean="0"/>
          </a:p>
          <a:p>
            <a:r>
              <a:rPr lang="en-US" dirty="0" smtClean="0"/>
              <a:t>Jackson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1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we choose socks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choose this because it has heat transfer.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09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and conduction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Socks are made of nylon and wool. And socks are </a:t>
            </a:r>
            <a:r>
              <a:rPr lang="en-US" dirty="0" err="1" smtClean="0"/>
              <a:t>ment</a:t>
            </a:r>
            <a:r>
              <a:rPr lang="en-US" dirty="0" smtClean="0"/>
              <a:t> to warm your feet inside and outside.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38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it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Socks cost $5 to $12 it depends on what pack you buy.</a:t>
            </a:r>
          </a:p>
          <a:p>
            <a:r>
              <a:rPr lang="en-US" dirty="0" smtClean="0"/>
              <a:t>You can buy socks at just about any store.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7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heat is transferred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is transferred from the sock to your feet. This is called conduction.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538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socks are produced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757" y="2200528"/>
            <a:ext cx="7308477" cy="4013896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 socks are made from sewing machines and some people hand sew </a:t>
            </a:r>
            <a:r>
              <a:rPr lang="en-US" smtClean="0"/>
              <a:t>wool socks.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77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41</TotalTime>
  <Words>113</Words>
  <Application>Microsoft Macintosh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SOCKS</vt:lpstr>
      <vt:lpstr>Why did we choose socks</vt:lpstr>
      <vt:lpstr>Design and conduction</vt:lpstr>
      <vt:lpstr>How much it costs</vt:lpstr>
      <vt:lpstr>How heat is transferred</vt:lpstr>
      <vt:lpstr>How socks are produced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SOCKS</dc:title>
  <dc:creator>zdxgxdg</dc:creator>
  <cp:lastModifiedBy>zdxgxdg</cp:lastModifiedBy>
  <cp:revision>6</cp:revision>
  <dcterms:created xsi:type="dcterms:W3CDTF">2016-05-25T12:37:28Z</dcterms:created>
  <dcterms:modified xsi:type="dcterms:W3CDTF">2016-05-27T12:48:13Z</dcterms:modified>
</cp:coreProperties>
</file>